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html" ContentType="text/html; charset=utf-8"/>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shtml" /><Relationship Id="rId2" Type="http://schemas.openxmlformats.org/officeDocument/2006/relationships/image" Target="../media/image8.sht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sht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sht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shtml" /><Relationship Id="rId2" Type="http://schemas.openxmlformats.org/officeDocument/2006/relationships/image" Target="../media/image12.sht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sht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sht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sht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ht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sht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sht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shtml" /><Relationship Id="rId2" Type="http://schemas.openxmlformats.org/officeDocument/2006/relationships/image" Target="../media/image22.sht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shtml"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shtml" /><Relationship Id="rId2" Type="http://schemas.openxmlformats.org/officeDocument/2006/relationships/image" Target="../media/image25.sht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sht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shtml" /><Relationship Id="rId2" Type="http://schemas.openxmlformats.org/officeDocument/2006/relationships/image" Target="../media/image28.sht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sht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sht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sht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sht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shtml" /><Relationship Id="rId2" Type="http://schemas.openxmlformats.org/officeDocument/2006/relationships/image" Target="../media/image34.sht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sht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sht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sht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shtml" /><Relationship Id="rId2" Type="http://schemas.openxmlformats.org/officeDocument/2006/relationships/image" Target="../media/image39.sht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shtml" /><Relationship Id="rId2" Type="http://schemas.openxmlformats.org/officeDocument/2006/relationships/image" Target="../media/image41.sht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shtml" /><Relationship Id="rId2" Type="http://schemas.openxmlformats.org/officeDocument/2006/relationships/image" Target="../media/image43.sht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sht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shtml"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549400"/>
            <a:ext cx="4038600" cy="26924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4635500" y="1752600"/>
            <a:ext cx="4038600" cy="26924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2025-11-20T18:35:52Z</dcterms:created>
  <dcterms:modified xsi:type="dcterms:W3CDTF">2025-11-20T18:35:52Z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